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  <p:sldMasterId id="2147483864" r:id="rId3"/>
  </p:sldMasterIdLst>
  <p:sldIdLst>
    <p:sldId id="256" r:id="rId4"/>
    <p:sldId id="27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68" r:id="rId18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hu-HU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hu-HU" smtClean="0"/>
              <a:t>Mintaszöveg szerkesztése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2020.03.10.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55576" y="1268760"/>
            <a:ext cx="7772400" cy="1539602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 normális eloszlás szimulálása JavaScriptben, és a matematikai háttere</a:t>
            </a:r>
            <a:endParaRPr lang="hu-HU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-540568" y="3645024"/>
            <a:ext cx="6400800" cy="521071"/>
          </a:xfrm>
        </p:spPr>
        <p:txBody>
          <a:bodyPr/>
          <a:lstStyle/>
          <a:p>
            <a:r>
              <a:rPr lang="hu-HU" dirty="0" smtClean="0"/>
              <a:t>Készítette: Horák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04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GITHUB\matstat-beadando\prezentáció\assets\tall play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0147"/>
            <a:ext cx="2880321" cy="333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GITHUB\matstat-beadando\prezentáció\assets\eloszlas-mag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3" y="494913"/>
            <a:ext cx="3561777" cy="33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GITHUB\matstat-beadando\prezentáció\assets\two broth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104"/>
            <a:ext cx="417646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GITHUB\matstat-beadando\prezentáció\assets\eloszlas-alacson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8" y="3821233"/>
            <a:ext cx="3140125" cy="29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GITHUB\matstat-beadando\prezentáció\assets\pain and g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03" y="1412776"/>
            <a:ext cx="490291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GITHUB\matstat-beadando\prezentáció\assets\izomtomeg_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3694006" cy="347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GITHUB\matstat-beadando\prezentáció\assets\pain and g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6675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GITHUB\matstat-beadando\prezentáció\assets\izomtomeg_alacso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4"/>
            <a:ext cx="6086475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2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„Populáció szimuláció”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13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Ha tudjuk, hogy egy minta normális eloszlású, akkor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611560" y="263691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Lehet T próbát végrehajtani rajta</a:t>
            </a:r>
          </a:p>
          <a:p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smtClean="0"/>
              <a:t>Meg lehet határozni hogy egy elem mekkora valószínűséggel lesz benne az egyik kategóriában</a:t>
            </a:r>
          </a:p>
          <a:p>
            <a:pPr marL="285750" indent="-285750">
              <a:buFontTx/>
              <a:buChar char="-"/>
            </a:pPr>
            <a:endParaRPr lang="hu-HU" dirty="0"/>
          </a:p>
          <a:p>
            <a:r>
              <a:rPr lang="hu-HU" dirty="0" err="1" smtClean="0"/>
              <a:t>Stb</a:t>
            </a:r>
            <a:r>
              <a:rPr lang="hu-HU" dirty="0" smtClean="0"/>
              <a:t>… (majd gazdasági-pénzügyi modelleken vesztek még párat)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80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Miért ezt a témát választottam?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529686" y="2810305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Csoport nagy részének még lesz Gazdasági és pénzügyi modellek órája</a:t>
            </a:r>
          </a:p>
          <a:p>
            <a:pPr lvl="1"/>
            <a:r>
              <a:rPr lang="hu-HU" dirty="0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ormális eloszlással foglalkoznak majd azon az órán</a:t>
            </a:r>
            <a:endParaRPr lang="hu-H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539552" y="487090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JS segítségével könnyen készíthető 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interaktív feladat</a:t>
            </a:r>
            <a:r>
              <a:rPr lang="hu-HU" dirty="0" smtClean="0"/>
              <a:t>, amelyek 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segítségével</a:t>
            </a:r>
            <a:r>
              <a:rPr lang="hu-HU" dirty="0" smtClean="0"/>
              <a:t> 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könnyebben elsajátítható az ismeret</a:t>
            </a:r>
            <a:endParaRPr lang="hu-HU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Szövegdoboz 5"/>
          <p:cNvSpPr txBox="1"/>
          <p:nvPr/>
        </p:nvSpPr>
        <p:spPr>
          <a:xfrm>
            <a:off x="538565" y="3772140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Aránylag könnyen lemodellezhető, megérthető ha </a:t>
            </a:r>
            <a:r>
              <a:rPr lang="hu-HU" dirty="0" smtClean="0">
                <a:solidFill>
                  <a:schemeClr val="accent6">
                    <a:lumMod val="75000"/>
                  </a:schemeClr>
                </a:solidFill>
              </a:rPr>
              <a:t>haladunk a triviálistól a komplex irányába</a:t>
            </a:r>
            <a:endParaRPr lang="hu-H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is az a normális eloszlás?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755576" y="274948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</a:t>
            </a:r>
            <a:r>
              <a:rPr lang="hu-HU" i="1" dirty="0" smtClean="0">
                <a:solidFill>
                  <a:srgbClr val="0070C0"/>
                </a:solidFill>
              </a:rPr>
              <a:t>X valószínűségi változó </a:t>
            </a:r>
            <a:r>
              <a:rPr lang="hu-HU" dirty="0" smtClean="0"/>
              <a:t>normális eloszlású, ha sűrűségfüggvénye:</a:t>
            </a:r>
            <a:endParaRPr lang="hu-HU" dirty="0"/>
          </a:p>
        </p:txBody>
      </p:sp>
      <p:pic>
        <p:nvPicPr>
          <p:cNvPr id="1026" name="Picture 2" descr="C:\GITHUB\matstat-beadando\prezentáció\assets\normalis-eloszlas-fuggve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7"/>
            <a:ext cx="5569153" cy="23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GITHUB\matstat-beadando\prezentáció\assets\question mar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31845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Inkább nézzünk rá a grafikonjára…</a:t>
            </a:r>
            <a:endParaRPr lang="hu-HU" dirty="0"/>
          </a:p>
        </p:txBody>
      </p:sp>
      <p:pic>
        <p:nvPicPr>
          <p:cNvPr id="2050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4608512" cy="41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5852364" y="4267711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„haranggörbe”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6679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35496" y="44624"/>
            <a:ext cx="900100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4" name="Picture 2" descr="C:\GITHUB\matstat-beadando\prezentáció\assets\jim carre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678"/>
            <a:ext cx="6810573" cy="56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1620181" cy="145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GITHUB\matstat-beadando\prezentáció\assets\normalis-eloszlas-fuggven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65103"/>
            <a:ext cx="2509272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Tekintsünk rá kicsit másképp…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2483768" y="3525695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i="1" dirty="0" smtClean="0"/>
              <a:t>„esés vizualizáció”</a:t>
            </a:r>
            <a:endParaRPr lang="hu-HU" sz="4000" i="1" dirty="0"/>
          </a:p>
        </p:txBody>
      </p:sp>
    </p:spTree>
    <p:extLst>
      <p:ext uri="{BB962C8B-B14F-4D97-AF65-F5344CB8AC3E}">
        <p14:creationId xmlns:p14="http://schemas.microsoft.com/office/powerpoint/2010/main" val="14561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520940" cy="548640"/>
          </a:xfrm>
        </p:spPr>
        <p:txBody>
          <a:bodyPr/>
          <a:lstStyle/>
          <a:p>
            <a:r>
              <a:rPr lang="hu-HU" dirty="0" smtClean="0"/>
              <a:t>Triviális, viszont fontos megállapítás: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755576" y="764704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 smtClean="0"/>
              <a:t>Egy elem nagyjából oda esik, ahonnan érkezik</a:t>
            </a:r>
            <a:endParaRPr lang="hu-HU" sz="2400" b="1" i="1" dirty="0"/>
          </a:p>
        </p:txBody>
      </p:sp>
      <p:pic>
        <p:nvPicPr>
          <p:cNvPr id="4098" name="Picture 2" descr="C:\GITHUB\matstat-beadando\prezentáció\assets\eses_vizualizac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8800"/>
            <a:ext cx="4906839" cy="31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GITHUB\matstat-beadando\prezentáció\assets\cuk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24" y="-27384"/>
            <a:ext cx="194497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520940" cy="1368152"/>
          </a:xfrm>
        </p:spPr>
        <p:txBody>
          <a:bodyPr/>
          <a:lstStyle/>
          <a:p>
            <a:r>
              <a:rPr lang="hu-HU" dirty="0" smtClean="0"/>
              <a:t>Ebből a megállapításból rájöhetünk, hogy a normális eloszlást alkalmazhatjuk mintáknál…</a:t>
            </a:r>
            <a:endParaRPr lang="hu-HU" dirty="0"/>
          </a:p>
        </p:txBody>
      </p:sp>
      <p:pic>
        <p:nvPicPr>
          <p:cNvPr id="5123" name="Picture 3" descr="C:\GITHUB\matstat-beadando\prezentáció\assets\normal-eloszlas-tartalmaz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76872"/>
            <a:ext cx="569753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nyíllal 7"/>
          <p:cNvCxnSpPr/>
          <p:nvPr/>
        </p:nvCxnSpPr>
        <p:spPr>
          <a:xfrm flipH="1">
            <a:off x="3347864" y="3356992"/>
            <a:ext cx="187220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6156176" y="3356992"/>
            <a:ext cx="79208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2670453" y="4074610"/>
            <a:ext cx="122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átlag</a:t>
            </a:r>
            <a:endParaRPr lang="hu-HU" sz="320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6156176" y="4182331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szórásnégyzet</a:t>
            </a:r>
            <a:endParaRPr lang="hu-HU" sz="2800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3059832" y="5445224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Szórás = standard </a:t>
            </a:r>
            <a:r>
              <a:rPr lang="hu-HU" sz="2800" dirty="0" err="1" smtClean="0"/>
              <a:t>deviation</a:t>
            </a:r>
            <a:endParaRPr lang="hu-HU" sz="2800" dirty="0" smtClean="0"/>
          </a:p>
          <a:p>
            <a:r>
              <a:rPr lang="hu-HU" sz="2800" dirty="0"/>
              <a:t>	 </a:t>
            </a:r>
            <a:r>
              <a:rPr lang="hu-HU" sz="2800" dirty="0" smtClean="0"/>
              <a:t>     -&gt; átlagtól való eltérés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7695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smtClean="0"/>
              <a:t>Hogy néz ez ki a görbén?</a:t>
            </a:r>
            <a:endParaRPr lang="hu-HU" sz="5400" dirty="0"/>
          </a:p>
        </p:txBody>
      </p:sp>
      <p:pic>
        <p:nvPicPr>
          <p:cNvPr id="3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4126920" cy="37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gyenes összekötő nyíllal 6"/>
          <p:cNvCxnSpPr/>
          <p:nvPr/>
        </p:nvCxnSpPr>
        <p:spPr>
          <a:xfrm>
            <a:off x="2915816" y="5877272"/>
            <a:ext cx="33843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2946400" y="602128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átlag jelöli hogy a számegyenesen hol helyezkedik el a görbe</a:t>
            </a:r>
            <a:endParaRPr lang="hu-HU" dirty="0"/>
          </a:p>
        </p:txBody>
      </p:sp>
      <p:sp>
        <p:nvSpPr>
          <p:cNvPr id="9" name="Jobb oldali kapcsos zárójel 8"/>
          <p:cNvSpPr/>
          <p:nvPr/>
        </p:nvSpPr>
        <p:spPr>
          <a:xfrm rot="5400000">
            <a:off x="4474775" y="2950162"/>
            <a:ext cx="396044" cy="777658"/>
          </a:xfrm>
          <a:prstGeom prst="rightBrace">
            <a:avLst>
              <a:gd name="adj1" fmla="val 8333"/>
              <a:gd name="adj2" fmla="val 4486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448661" y="3645024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smtClean="0"/>
              <a:t>A szórás pedig a görbe</a:t>
            </a:r>
          </a:p>
          <a:p>
            <a:pPr algn="ctr"/>
            <a:r>
              <a:rPr lang="hu-HU" sz="1400" dirty="0" smtClean="0"/>
              <a:t>„nyúltságát”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2385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zögek">
  <a:themeElements>
    <a:clrScheme name="Szögek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Szög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zöge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mpozit">
  <a:themeElements>
    <a:clrScheme name="Kompozit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Kompozit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mpoz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171</TotalTime>
  <Words>197</Words>
  <Application>Microsoft Office PowerPoint</Application>
  <PresentationFormat>Diavetítés a képernyőre (4:3 oldalarány)</PresentationFormat>
  <Paragraphs>31</Paragraphs>
  <Slides>15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3</vt:i4>
      </vt:variant>
      <vt:variant>
        <vt:lpstr>Diacímek</vt:lpstr>
      </vt:variant>
      <vt:variant>
        <vt:i4>15</vt:i4>
      </vt:variant>
    </vt:vector>
  </HeadingPairs>
  <TitlesOfParts>
    <vt:vector size="18" baseType="lpstr">
      <vt:lpstr>Hullám</vt:lpstr>
      <vt:lpstr>Szögek</vt:lpstr>
      <vt:lpstr>Kompozit</vt:lpstr>
      <vt:lpstr>A normális eloszlás szimulálása JavaScriptben, és a matematikai háttere</vt:lpstr>
      <vt:lpstr>Miért ezt a témát választottam?</vt:lpstr>
      <vt:lpstr>Mi is az a normális eloszlás?</vt:lpstr>
      <vt:lpstr>Inkább nézzünk rá a grafikonjára…</vt:lpstr>
      <vt:lpstr>PowerPoint bemutató</vt:lpstr>
      <vt:lpstr>Tekintsünk rá kicsit másképp…</vt:lpstr>
      <vt:lpstr>Triviális, viszont fontos megállapítás:</vt:lpstr>
      <vt:lpstr>Ebből a megállapításból rájöhetünk, hogy a normális eloszlást alkalmazhatjuk mintáknál…</vt:lpstr>
      <vt:lpstr>Hogy néz ez ki a görbén?</vt:lpstr>
      <vt:lpstr>PowerPoint bemutató</vt:lpstr>
      <vt:lpstr>PowerPoint bemutató</vt:lpstr>
      <vt:lpstr>PowerPoint bemutató</vt:lpstr>
      <vt:lpstr>PowerPoint bemutató</vt:lpstr>
      <vt:lpstr>„Populáció szimuláció”</vt:lpstr>
      <vt:lpstr>Ha tudjuk, hogy egy minta normális eloszlású, akkor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normális eloszlás szimulálása JavaScriptben, és a matematikai háttere</dc:title>
  <dc:creator>raymileshun</dc:creator>
  <cp:lastModifiedBy>raymileshun</cp:lastModifiedBy>
  <cp:revision>21</cp:revision>
  <dcterms:created xsi:type="dcterms:W3CDTF">2020-03-07T13:11:42Z</dcterms:created>
  <dcterms:modified xsi:type="dcterms:W3CDTF">2020-03-10T08:54:10Z</dcterms:modified>
</cp:coreProperties>
</file>